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6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31A1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18"/>
    <p:restoredTop sz="94674"/>
  </p:normalViewPr>
  <p:slideViewPr>
    <p:cSldViewPr snapToGrid="0" snapToObjects="1">
      <p:cViewPr varScale="1">
        <p:scale>
          <a:sx n="90" d="100"/>
          <a:sy n="90" d="100"/>
        </p:scale>
        <p:origin x="24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2:24:15.33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15663 5045 0,'0'0'0,"0"88"0,18 124 16,-18-89-16,0 89 15,0-124-15,18 71 16,-18-106-16,0 35 15,17-53 1,1 0-16,0-35 16,-1 0-16</inkml:trace>
  <inkml:trace contextRef="#ctx0" brushRef="#br0" timeOffset="304.6597">16140 5838 0,'17'106'16,"-34"-212"-16,34 265 0,-17-88 15,0-36-15,-17 0 16,17-52-16,17-19 16,-17-16-16,36-54 15,-36 53-15,17 0 16,1 18-16,17-18 15,0 53-15,1 0 16,-19 17-16,1 54 16,-18-36-16,18 36 15,-18-36-15,0 18 16,0-35 0,17 17-16,1-35 15</inkml:trace>
  <inkml:trace contextRef="#ctx0" brushRef="#br0" timeOffset="538.9225">16563 5750 0,'18'18'15,"-1"-18"-15,54 18 16,-36-18-16,53-18 16,-52 18-16,-1 0 0,35-35 15,-52 35-15,-18-18 16,0 0-16,-18 1 16</inkml:trace>
  <inkml:trace contextRef="#ctx0" brushRef="#br0" timeOffset="756.499">16704 5274 0,'18'88'0,"-36"-176"0,53 229 16,-35-17-16,0-71 15,0 17-15,0-17 16,0 0-16,0 17 0,18 19 15,0-36-15,-18-18 16,17 0-16,1-17 0,17 17 16,-17-17-16</inkml:trace>
  <inkml:trace contextRef="#ctx0" brushRef="#br0" timeOffset="1157.5273">17004 5944 0,'18'53'16,"-36"-106"-16,53 106 0,0-35 15,-17-18-15,35-18 16,-35 1-16,17-36 16,-35 35-16,0-35 15,0 35-15,-18 1 16,1 17-16,-1 0 15,18 17-15,0 36 16,0-17-16,0 34 16,18-34-16,17 16 15,0-34 1,-17-18-16,17 0 0,36 0 16,-54-18-16,19-17 15,-36 0-15,17 0 16,-17 17-16,0-17 0,0-18 15,0 35-15,0 0 16,18 18 0,0 0-16,17 0 15,18 18-15,-36-18 16</inkml:trace>
  <inkml:trace contextRef="#ctx0" brushRef="#br0" timeOffset="1416.9904">17692 5768 0,'-35'0'16,"70"0"-16,-88 0 0,35 18 16,18-1-16,18 18 15,0-17-15,-1 17 0,54 36 16,-36-36-1,-17 1 1,-18-1 0,-36 0-16,1-17 15,17-18-15,1 0 16,-1 0-16,1-18 16</inkml:trace>
  <inkml:trace contextRef="#ctx0" brushRef="#br0" timeOffset="1729.8229">17886 5944 0,'17'-17'15,"1"-1"-15,0 18 16,-18-18-16,17 18 16,1-35-16,0 35 15,-1-18-15,-17 1 16,0-1-16,-17 18 15,-1 0-15,0-17 16,1 17-16,-1 17 16,0 1-16,1-1 15,17 36-15,0-35 16,35 35 0,-17-35-16,35 17 15,-18-17-15,36-1 16,-36-17-16,0 0 0,0-17 15,18-1-15,-17 0 16</inkml:trace>
  <inkml:trace contextRef="#ctx0" brushRef="#br0" timeOffset="1930.3729">18362 5838 0,'0'0'15,"-35"36"-15,17-19 16,18 36-16,0-35 16,0 0-16,18-1 0,35 1 15,-36-18-15,19 0 16,17 0 0,-1-35-16,-34 17 15</inkml:trace>
  <inkml:trace contextRef="#ctx0" brushRef="#br0" timeOffset="2091.3012">18521 5874 0,'-35'-18'15,"70"36"-15,-88-54 16,71 36 0,17 0-1,-18 0-15,19 0 0,34 0 16,-17-17-16,35-18 16,-52 17-16,17-35 15,-36 18-15,-17-36 16,0 36-16,-17 0 15</inkml:trace>
  <inkml:trace contextRef="#ctx0" brushRef="#br0" timeOffset="2235.1417">18733 5486 0,'17'123'16,"-34"-246"-16,34 299 0,1-52 15,-18-72-15,35 54 16,-17-70-16,-1-19 15,1 1-15,17 0 16,-17-18-16</inkml:trace>
  <inkml:trace contextRef="#ctx0" brushRef="#br0" timeOffset="2379.8666">19015 5803 0,'17'53'16,"-17"-35"-16,18-1 15,0 19 1,-1-36-16,1 17 16,0-17-16,-18-17 0</inkml:trace>
  <inkml:trace contextRef="#ctx0" brushRef="#br0" timeOffset="2480.777">19068 5644 0,'0'-17'15,"17"34"1,1-17-16</inkml:trace>
  <inkml:trace contextRef="#ctx0" brushRef="#br0" timeOffset="2884.7963">19332 5821 0,'0'35'15,"18"-17"-15,0-18 16,-1 0 0,1-18-1,-18 0 1,0 1-16,0-36 16,0 35-16,0 1 15,-18 17-15,18 17 16,0 54-1,0-54-15,0 19 16,18-19-16,-1 1 0,1 0 16,17-1-1,1-17-15,-1-17 16,-17-1-16,17-17 16,-35 17-16,17 0 0,1 1 15,0 17 1,17 0-1,-17 17-15,-1 19 16,1-1-16,17 18 16,-17-35-16,17-1 15</inkml:trace>
  <inkml:trace contextRef="#ctx0" brushRef="#br0" timeOffset="3470.0478">21361 5697 0,'0'0'15,"-71"0"-15,36 18 0,0 17 16,-1 36-16,19-36 15,34 0-15,1 1 0,0-19 16,70 19-16,-18-36 16,-17-18-16,18 0 0,35-35 15,-71 36-15,-17-19 16,-1-34 0,-52 17-16,0 18 15,17 17-15,-53 0 16,19 18-1,34 0-15</inkml:trace>
  <inkml:trace contextRef="#ctx0" brushRef="#br0" timeOffset="3704.2503">21784 5715 0,'0'0'15,"35"53"-15,-17-18 16,-18 0-16,18-17 15,-1 17-15,1-17 0,17 0 16,-17-18-16,17 0 16,-17-18-16,-18-17 15,0 17-15,0-17 0,0-36 16,-18 36-16,0-36 16,18 36-16,-17 18 15,17-1-15,0 36 16</inkml:trace>
  <inkml:trace contextRef="#ctx0" brushRef="#br0" timeOffset="4064.5876">22190 5856 0,'17'0'16,"-34"0"-16,52-18 15,-17 18 1,-1-17-16,1-1 0,0 1 16,-1-1-16,1 0 15,-18 1-15,0 34 16,-18 1 0,1 0-16,17 17 15,17-18-15,1 1 16,-1-18-16,36 0 15,-35-18 1,17-17-16,-35 18 16,18-1-16,-18 0 15,35 1 1,-17 17-16,52-36 16,-34 19-16,52-1 15,-53 0-15</inkml:trace>
  <inkml:trace contextRef="#ctx0" brushRef="#br0" timeOffset="4720.7421">23936 4921 0,'0'0'0,"-18"0"0,1 36 16,17 16-16,0 72 15,0-36-15,35 71 16,0-89 0,53 36-16,-35-70 15,71-1-15,-54-35 16,-17 0-16,18-35 0,17-36 16,-70 36-16,17-36 15,-35 18-15,18-17 16,-36-71-16,0 70 15,-35-105-15,18 123 16,0 0-16,-18 18 16,35 52-16,1 54 15,17-1-15,17 89 16,19-71-16,34 71 16,-35-88-16,1-1 15,17-17-15,-18 0 0,0-18 16,0 0-16,1 1 0,17-19 15</inkml:trace>
  <inkml:trace contextRef="#ctx0" brushRef="#br0" timeOffset="5032.2284">24888 5592 0,'0'0'15,"0"70"-15,0-35 0,0-17 16,0 0-16,0-36 31,18-17-31,-18-1 16,18-16-16,-18 16 0,35-52 16,0 53-16,18 0 15,-17 17-15,-19 18 16,36 18-16,-35 17 15,-18 18 1,17 0-16,-17 17 16,0-35-16,18-17 0,17 53 15,-17-71 1</inkml:trace>
  <inkml:trace contextRef="#ctx0" brushRef="#br0" timeOffset="5177.2078">25347 5609 0,'0'0'0,"18"0"31,-1 0-15</inkml:trace>
  <inkml:trace contextRef="#ctx0" brushRef="#br0" timeOffset="5283.1468">25400 5362 0,'18'0'16</inkml:trace>
  <inkml:trace contextRef="#ctx0" brushRef="#br0" timeOffset="5762.1798">25365 5574 0,'17'35'31,"-17"-17"-31,0-1 15,18 36-15,-18-35 16,18 0-16,-18-1 0,17 1 16,1 0-16,0-1 0</inkml:trace>
  <inkml:trace contextRef="#ctx0" brushRef="#br0" timeOffset="6017.4907">25718 5574 0,'0'0'16,"0"18"-1,0-1 1,17-17-16,-17 18 0,35-1 16,-17-17-16,17 0 15,-17 0-15,-18-17 16,0-1-1,-35 1 1,17-1-16,-17 18 16,35-18-1</inkml:trace>
  <inkml:trace contextRef="#ctx0" brushRef="#br0" timeOffset="6256.9907">26053 5627 0,'0'35'16,"0"-70"-16,0 88 0,0-71 31,17-17-15,1 17-16,0-17 0,-1-18 16,1 35-16,-1 18 15,19-17 1,-19 34-16,36 19 15,-35-19-15,0 1 0,-1 35 16,1-36-16,-18 1 16,-18 17-16</inkml:trace>
  <inkml:trace contextRef="#ctx0" brushRef="#br0" timeOffset="7222.9781">28928 4710 0,'0'0'15,"-53"-36"-15,35 36 16,1 0-16,-1 0 16,0 18-16,1 17 0,-1 53 15,18-17-15,0 17 0,35 71 16,-17-71-16,17 0 16,-17-17-16,17-1 0,53 36 15,-52-53 1,34 0-16,-35-35 15,-17-1-15,17-17 0</inkml:trace>
  <inkml:trace contextRef="#ctx0" brushRef="#br0" timeOffset="7545.5797">29528 4710 0,'0'0'16,"-18"17"-1,18 71 1,0-35-16,18 0 0,-1 88 15,-17-70-15,18-1 16,-1-17-16,1 71 16,0-71-16,-1 17 15,1-52-15,0 17 16,-1-17-16,1-18 16</inkml:trace>
  <inkml:trace contextRef="#ctx0" brushRef="#br0" timeOffset="7903.7638">30057 5292 0,'-36'35'15,"19"0"1,-1 18 0,36 0-1,17-35-15,18-1 0,-18 1 16,18-18-16,-18 0 0,1 0 16,17-18-16,-36 1 15,-17-1-15,0 0 16,0-17-16,-35-18 15,0 36-15,-1-1 16,1-17-16,0 35 0,0-18 16,17 18-16,36 0 15,-1 0 1</inkml:trace>
  <inkml:trace contextRef="#ctx0" brushRef="#br0" timeOffset="8308.4521">30515 4886 0,'-17'-35'0,"34"70"0,-52-70 16,35 52 0,0 36-16,18 53 15,-1-35-15,19-1 16,-1 1-16,0-18 0,0 0 15,18 0-15,-17-18 0,52 18 16,-53-36-16,0-17 16,1-17-16,-19-1 0,19-52 15,-36 34-15,17-70 16,-17 53 0,0-88-16,0 71 15,0-36-15,0 88 16,-17 1-16,17 34 15,17 54-15,-17-18 16,0 17 0,18-17-16,-1 18 0,19 70 15,-19-88-15,19 53 16,-19-71-16,1 18 16,0-35-16,-18-36 15</inkml:trace>
  <inkml:trace contextRef="#ctx0" brushRef="#br0" timeOffset="8542.0708">31221 4604 0,'0'0'16,"106"53"-16,-36-18 0,1 18 0,52 88 15,-70-53 1,-18 18-16,18 88 16,-53-88-16,0-18 15,0 0-15,-17-17 0,-36 52 16,35-87-16,-52 16 16</inkml:trace>
  <inkml:trace contextRef="#ctx0" brushRef="#br1" timeOffset="30881.3423">4674 8996 0,'-17'17'0,"17"1"16,-18-18-16</inkml:trace>
  <inkml:trace contextRef="#ctx0" brushRef="#br1" timeOffset="31137.0233">4674 8996 0,'-53'70'16,"106"-140"-16,-106 158 15,36-88 1,-1 18-1,18-36 32,35 0-31,-17-17-16,35-18 16,-18 36-16,-17-19 15,17 1-15,0 0 0,36-18 16,-36 18-1,18-1-15,-35 36 16,-1-17-16,19 17 16</inkml:trace>
  <inkml:trace contextRef="#ctx0" brushRef="#br1" timeOffset="31748.0855">4621 9790 0,'0'17'16,"18"-34"15,0-19-15,-1 19-16,36-36 15,-17 17-15,52-52 16,-53 35-16,36 0 16,-19-17-16,19 17 0,-18-18 15,106-70 1,-106 88-16,70-52 16,-88 69-16,18 1 15,-35 17-15,-36 36 47,1 0-31</inkml:trace>
  <inkml:trace contextRef="#ctx0" brushRef="#br1" timeOffset="32327.0803">4621 10407 0,'0'0'0,"18"-18"31,0 1-15,-1-19-16,1 19 15,17-19-15,1 1 0,-1 0 16,18-18-16,53-70 16,-36 52-16,1 0 0,123-105 15,-88 88-15,-1 0 16,-16-1-16,16-16 15,1 16-15,71-69 16,-89 87-16,18-35 16,-71 71-16,0 17 0,0 1 15,-17-1-15,-18 0 0,18 18 16,-36 0 0,0 36-1,1-19-15,-36 54 16</inkml:trace>
  <inkml:trace contextRef="#ctx0" brushRef="#br1" timeOffset="33033.0288">4763 11218 0,'0'0'0,"0"-17"15,17-1 1,1 18 0,-18-18-16,17 1 0,1 17 15,0-18-15,17-17 0,36-36 16,-36 18-16,88-88 15,-52 71-15,17-18 16,0-18-16,18 18 16,0-18-16,106-88 15,-89 105-15,-17 1 16,17 0-16,-34 0 0,16 17 0,54-70 16,-88 88-16,-18 0 15,-18 0-15,18 1 16,-36 34-16,1 0 0,-18 1 15,18 17 17,-18 17-17,0 1-15,-18 17 16</inkml:trace>
  <inkml:trace contextRef="#ctx0" brushRef="#br1" timeOffset="33589.2279">5203 11289 0,'0'18'0,"18"-18"62,0-18-46,-1 18-16,1-18 16,53-35-16,-36 18 15,18-18-15,0 0 16,88-88-16,-53 71 15,88-89-15,-70 88 16,106-105-16,-106 88 16,0-1-16,-18 19 0,0-1 15,18-17 1,-71 71-16,-17-1 0,-1 0 16,-17 36-1,-35 17 1,17-17-16,-34 17 15</inkml:trace>
  <inkml:trace contextRef="#ctx0" brushRef="#br1" timeOffset="34074.172">5556 11518 0,'0'0'16,"0"-17"15,53-1-31,-18-17 16,1-1-16,17 1 0,0-18 16,88-70-16,-53 52 15,0 1-15,18-19 16,88-69-16,-106 69 15,18 19-15,-35-1 0,-1 18 16,36-17 0,-71 52-16,0 1 0,-17 17 15,-18-18-15,0 36 16,0-1 0,0 1-16,-18 0 15,1-1-15,17 1 16</inkml:trace>
  <inkml:trace contextRef="#ctx0" brushRef="#br1" timeOffset="35185.9606">5415 11889 0,'-17'0'47,"17"-18"-47,0 0 31,0 1 0,-18 17-31,18-18 109,18 18-93,-1-18-16,18-17 16,-17 18-16,53-54 15,-18 36-15,35-36 16,-18 18-16,71-53 16,-70 36-16,105-71 15,-70 70-15,-18 1 16,1-19-16,-1 19 15,0-1-15,71-52 16,-89 70-16,18-18 16,-52 36-16,-1 17 15,-17 1-15,-36 34 16,18 1 0,-18-18-16,-17 35 15</inkml:trace>
  <inkml:trace contextRef="#ctx0" brushRef="#br1" timeOffset="35685.5135">5856 11889 0,'-18'0'16,"36"0"15,17-18-15,-17 0-16,35-35 16,-18 18-16,71-53 15,-53 35-15,106-70 16,-71 52-16,88-52 15,-105 70-15,17 0 16,-17-18-16,52-35 16,-70 71-16,35-18 15,-70 35-15,-1 18 16,-34 18-16,-1 0 16,-35 35-1,18-18-15</inkml:trace>
  <inkml:trace contextRef="#ctx0" brushRef="#br1" timeOffset="35964.1138">6385 11800 0,'53'-17'16,"-106"34"-16,124-69 0,-1-19 15,-17 36-15,36-54 16,-19 54-16,36-53 16,-71 53-16,36-18 15,-54 35-15,1 18 16,-36 18-1</inkml:trace>
  <inkml:trace contextRef="#ctx0" brushRef="#br1" timeOffset="36169.5922">6791 11748 0,'0'0'0,"53"-36"0,-35 19 16,17-1-16,18-35 16,-18 35-16,0-17 15,1 17-15,-19 1 0,18-1 16,-35 36 0</inkml:trace>
  <inkml:trace contextRef="#ctx0" brushRef="#br1" timeOffset="36314.8156">6950 11836 0,'17'-18'15,"1"0"-15,0-17 0,35-18 16,-18 18-16,0-36 16,-17 54-16,-1-1 15,-17 0 1</inkml:trace>
  <inkml:trace contextRef="#ctx0" brushRef="#br1" timeOffset="37093.5677">7197 9931 0,'0'-18'16,"0"36"15,-36-1-16,19 1-15,-36 35 16,18-18-16,-18 0 16,17 1-16,-17 17 0,-70 52 15,35-52 1,0 18-16,17-18 0,-17 17 16,-18 1-16,-70 70 15,87-70-15,19-1 0,-1 1 16,-52 52-1,70-87-15,18 16 0,17-16 16,0-19-16,1 1 0,-1 17 16,0-35-16,1 0 15,-18 0 1,17 18-16,0-18 0,1 18 16,-1-18-16,0 17 0,1 1 15,-1-18-15,18 17 16,-18 1-16</inkml:trace>
  <inkml:trace contextRef="#ctx0" brushRef="#br1" timeOffset="37699.6791">4851 11342 0,'0'0'0,"-18"17"16,18-34 15,35-18-15,-17-1-16,35-34 15,-18 34-15,0-16 16,71-37-16,-53 36 16,71-52-16,-54 52 15,107-71-15,-89 54 16,106-89-16,-88 71 16,0 17-16,-18-17 15,70-71-15,-87 89 16,0-1-16,-19 18 0,1 0 15,36-35-15,-54 53 16,0-1-16,0 19 0,1-18 16,-19 35-1,1-18-15,0 18 16,-1-18-16,1 18 16,-36 0-1,-35 18 1</inkml:trace>
  <inkml:trace contextRef="#ctx0" brushRef="#br1" timeOffset="38133.7249">4674 10830 0,'-17'18'16,"34"-36"-16,-52 36 0,35 0 15,18-36 1,35-35-1,0 18-15,-18-18 16,18 0-16,70-71 16,-52 36-16,-1 18 0,18-19 15,124-105 1,-106 89-16,17-1 0,1 0 0,123-106 16,-124 106-1,107-88-15,-125 124 16,37-54-16,-107 89 15,0 0 1,-35 17-16,-35 36 0,0-1 16,-36 19-1</inkml:trace>
  <inkml:trace contextRef="#ctx0" brushRef="#br1" timeOffset="38616.4942">4674 10054 0,'-17'0'16,"17"-17"-16,0-1 15,17 18 1,-17-18-1,53-35-15,-17 18 16,87-71-16,-52 53 16,70-105-16,-53 87 15,88-105 1,-88 105-16,1 1 0,-19-1 16,-17 18-16,-18 18 0,-17-1 15,0 1-15,-36 35 16,-35 0-1,35 0-15,-17 18 0,0-1 16,-36 1 0</inkml:trace>
  <inkml:trace contextRef="#ctx0" brushRef="#br1" timeOffset="38973.8298">4586 9366 0,'0'0'0,"0"-17"15,18-1 1,-1 0 0,19-17-1,-19 17-15,72-70 16,-37 53-16,1-36 0,0 18 16,18-17-16,-1-1 0,-17 1 15,35-1 1,-52 36-16,-19 35 0,-34 18 15</inkml:trace>
  <inkml:trace contextRef="#ctx0" brushRef="#br2" timeOffset="49878.7892">5239 9860 0,'0'18'78,"0"17"-62,0-17-16,17 35 15,-17-36-15,18 36 16,-18-35-16,0 35 16,0-18-16,-18 53 15,18-35-15,0 35 16,-17-52-16,17 52 16,0-53-16,0 36 15,0-36-15,0 0 16,0-17-16,0 17 15,0 36-15,0-54 16,0 36-16,0-35 16,17-1-16,-17 1 0,0 0 15,0-1-15,0 1 16,0 17 0,0-17-16,0 17 15,0-17-15,0 0 16,0-1-16,0 1 0,0 17 15,0-17-15,18-1 16,-18 1 0,0 0-16,0-1 15,0 1 1,0 0-16,0-1 31,0 1-15,0-1-1,0 1-15,0 0 16,0-1 0,18-17-1,-18 18 32,17 0-31,-17-1 15,18-17-31,0 0 16,-1 18-1,1-18-15,0 0 16,-1 18-16,1-18 16,-1 0-1,19 0-15,-1 0 16,-17 0-16,17-18 15,-17 18-15,17 0 0,0 0 16,0 0 0,-17 0-16,35 0 15,-18 0-15,0 0 16,18 0 0,-17 0-16,-19 18 15,1-18-15,0 0 0,35 17 16,-36-17-16,18 18 15,1-18-15,-1 0 16,0 0-16,18-18 16,-35 18-16,-1 0 15,36 0-15,-35 0 16,0 18-16,35-18 16,-18 17-1,0-17 1,-17 0-16,-1 0 0,1 0 15,17 18 1,-17-18-16,0 18 16,-1-18-1,1 17 1,0-17-16,-1 0 16,1 0-16,-1 0 15,1 0 1,0 0 15,-1 0 0,-17-17-15,0-1 0,18 18-1,-18-18-15,0 1 31,0-1-15,-18 18 0,36 0-1,0 0 32,-18-17-31,17 17-16,1 0 47,-18-18-32,0 0 1,18-17 0,-18 17-16,0 1 0,0-19 15,0 19-15,0-18 16,0-1-16,0-34 15,0 34-15,-18-16 0,18-37 16,-18 36 0,1-35-16,17 35 15,0 0-15,0-35 16,0 35-16,0-17 16,0 34-16,17-16 15,-17 16-15,0 1 16,18 0-16,-18-1 0,18-34 15,-18 35-15,17-36 16,-17 36-16,0-36 16,0 54-16,0-19 15,0 19 1,0-1 0,0 0-16,0 1 15,-17 17 1,17-18-1,-18 18 95,18-18-95,-18 18-15,1 0 16,-1-17-16,-17 17 16,17 0-16,-35 0 15,18-18-15,-36 18 16,36 0 0,-36 0-16,36 0 15,-35 0-15,34 0 16,-34 0-16,-1 0 15,18 0-15,18 0 16,-53 0-16,53 0 16,-54 0-1,54 0-15,-35 0 16,34 0-16,-52 0 16,53 0-16,-53 18 15,52-18-15,-34 17 16,52 1-16,-35-18 15,36 0-15,-1 0 16,0 0 0,1 18 15,-1-1-15,0 1-16,1 0 0,-1-18 15,0 17-15,1-17 16,17-17 15,0-1-15</inkml:trace>
  <inkml:trace contextRef="#ctx0" brushRef="#br2" timeOffset="50440.1326">5203 11024 0,'-17'0'16,"34"0"-1,19 36 1,-19-36-16,19 35 0,-19-17 15,54 52-15,-36-35 16,0 1 0,1-1-16,-1-17 0,0 34 15,1-16-15,-1-19 16,-53-34 0,-17-19-1</inkml:trace>
  <inkml:trace contextRef="#ctx0" brushRef="#br2" timeOffset="50673.9119">5221 10760 0,'0'0'16,"18"17"-16,-1 1 15,19 17 1,-1 1-16,36 52 0,-19-18 15,54 54 1,-53-71-16,0 0 16,0 0-16,0-18 0,35 18 15,-53-36-15,1 1 16,-19-18-16,-17-18 16,-17 1-16</inkml:trace>
  <inkml:trace contextRef="#ctx0" brushRef="#br2" timeOffset="50898.5421">5239 10530 0,'88'53'16,"-53"0"-16,71 53 15,-35-53-15,52 88 16,-52-70-1,-1-1-15,-17 1 0,0-18 0,0 0 16,0-18-16,-35 0 16,17-17-16,-18-1 0,-17-34 15</inkml:trace>
  <inkml:trace contextRef="#ctx0" brushRef="#br2" timeOffset="51139.6285">5362 10336 0,'36'18'15,"-1"0"-15,0 17 16,18 18-16,0 0 16,17 17-16,72 71 15,-72-52-15,71 69 16,-70-69-16,35 52 15,-53-88-15,-18 0 16,0-36-16,0 18 16,-17-35-16,-36-35 15,1 0-15</inkml:trace>
  <inkml:trace contextRef="#ctx0" brushRef="#br2" timeOffset="51384.1392">5644 10283 0,'0'0'16,"0"-17"-16,18 17 0,35 53 15,-18-18 1,89 106-16,-71-70 16,17 17-16,1 0 0,-18 0 15,70 53-15,-70-88 16,35 36-1,-70-54-15,17-18 16,-17-17-16,-36-35 16,-17-35-1,17 17-15</inkml:trace>
  <inkml:trace contextRef="#ctx0" brushRef="#br2" timeOffset="51596.2327">5856 10037 0,'0'0'16,"18"0"-16,-1 17 0,19 18 0,52 54 16,-35-36-16,70 88 15,-70-71 1,71 71-16,-71-70 16,-1-18-16,1 0 0,0 17 15,-35-52-15,0 0 16,-36-36-1,0-17 1</inkml:trace>
  <inkml:trace contextRef="#ctx0" brushRef="#br2" timeOffset="51794.5994">6156 10125 0,'18'0'16,"-1"17"-16,19 19 15,-19-1-15,36 0 0,35 71 16,-52-53-16,16 0 16,1 0-16,-17-18 0,-1 0 15,0 1-15,-17-19 0,17 19 16,-35-54 0</inkml:trace>
  <inkml:trace contextRef="#ctx0" brushRef="#br2" timeOffset="51990.6197">6385 10019 0,'0'18'16,"36"17"0,-1-18-16,18 54 15,-18-36-15,36 36 16,-54-54-16,54 36 15,-54-35-15,1 0 16</inkml:trace>
  <inkml:trace contextRef="#ctx0" brushRef="#br2" timeOffset="52157.962">6632 10019 0,'0'0'0,"0"18"0,18 17 0,0-18 16,17 36-16,-18-35 16,1 17-16,0-17 0,-1 0 15,1-1-15,0 1 16,-1-1-16</inkml:trace>
  <inkml:trace contextRef="#ctx0" brushRef="#br2" timeOffset="53120.5506">5468 9984 0,'0'0'16,"0"17"-16,18-17 31,-18-17-15,0-1-1,-18 18 1,18-18-16,-18 18 16,18-17-16,-35 17 15,35-18-15,-17 18 16,34 0 15,1 18-31,35 17 16,-18 0-16,36 36 15,-19-18-15,1 0 16,71 70 0,-54-52-16,72 52 15,-72-52-15,71 35 16,-70-36-16,52 18 16,-88-35-16,1-18 0,-1 1 15,36 34 1,-54-52-16,1 0 15,0-1-15,-1-17 16,-17-17-16,-17-1 16</inkml:trace>
  <inkml:trace contextRef="#ctx0" brushRef="#br2" timeOffset="53738.2472">5186 10054 0,'17'0'63,"-17"18"-63,36 17 15,-19-17-15,19 17 0,52 53 16,-35-35 0,70 71-16,-35-54 15,-17 1-15,88 52 16,-71-52-16,71 52 15,-89-70-15,36 53 16,-53-53-16,35 35 16,-53-35-16,18 0 15,-17-18-15,-1 0 16,-17-35-16,17 18 16,-17-18-16,-1 0 15,1 0 1,-1 0-16,-34 0 15,-1 0 1</inkml:trace>
  <inkml:trace contextRef="#ctx0" brushRef="#br2" timeOffset="54194.4743">6509 11095 0,'53'35'16,"-106"-70"-16,123 70 0,-34 0 16,-1-17-16,18 0 15,-36-1-15,1 1 16,35 0-16,-53-1 16,18-17-16</inkml:trace>
  <inkml:trace contextRef="#ctx0" brushRef="#br0" timeOffset="59727.5447">16792 8731 0,'18'18'0,"17"-18"16,-17 18-16,35-18 15,-18 0-15,0 0 16,1 0-16,16 17 15,-52 1 1</inkml:trace>
  <inkml:trace contextRef="#ctx0" brushRef="#br0" timeOffset="59860.4653">16828 9066 0,'0'0'16,"35"0"-16,0 0 0,0 0 15,1-17-15,-1 17 0,-17 0 0,-1 0 16,1 0-16</inkml:trace>
  <inkml:trace contextRef="#ctx0" brushRef="#br0" timeOffset="60572.8309">19315 7955 0,'-18'-35'16,"36"70"-16,-36-88 0,-35 18 16,18 17-16,-53 1 15,35 17 1,-18 35-16,36-17 16,0-1-16,35 19 0,0-1 15,35 0-15,0-17 16,0 17-16,18-17 0,71 17 15,-71-17 1,-18 17-16,0-18 16,1 1-16,-19 17 0,-17-17 15,-17 0-15,-1-1 0,-17 1 16,17-18-16,-53 18 16,54-18-16,-19-18 15,19 0-15,17 1 16</inkml:trace>
  <inkml:trace contextRef="#ctx0" brushRef="#br0" timeOffset="60718.4422">19562 8079 0,'0'0'16,"35"53"-16,-35-18 0,17 18 16,-17-18-16,0-17 15,18 17-15,0-17 0,-18-1 16,17 1-1,1-1-15,17-34 0</inkml:trace>
  <inkml:trace contextRef="#ctx0" brushRef="#br0" timeOffset="60862.6035">19597 7761 0,'0'0'16,"0"-18"-16,0 1 0,17-1 15,1 1-15,0 17 0,35-18 16,-36 36-16</inkml:trace>
  <inkml:trace contextRef="#ctx0" brushRef="#br0" timeOffset="61162.1094">19914 7938 0,'36'0'0,"-72"0"0,89 0 16,-35 0-16,0 0 16,-1 0-16,18 0 0,1 17 15,-1 1-15,0 17 16,-17-17 0,-18 17-16,-18-35 15,-17 35-15,17-17 16,-17 17-16,17-17 15,1 17-15,17-17 0,0-1 16,0 1-16,17 0 0,19-1 16,-1-17-1,18 0-15,-35 0 16,17 0-16,-18 0 16</inkml:trace>
  <inkml:trace contextRef="#ctx0" brushRef="#br0" timeOffset="61478.5783">20443 8149 0,'18'0'16,"-36"0"-16,54 0 0,-19 0 0,36-17 16,-17-1-16,17 0 15,-53 1-15,17-19 16,-17 19-16,-17-1 15,-1 0 1,-35 18-16,18 18 0,17 0 16,-17-1-16,17 19 15,18-1-15,0 18 16,35-18-16,54 18 16,-36-53-16,-1 18 15,19-18-15,35-18 16,-71 18-16,18-18 15,-53 1-15</inkml:trace>
  <inkml:trace contextRef="#ctx0" brushRef="#br0" timeOffset="62122.8112">22260 8026 0,'0'0'15,"0"-36"-15,0 19 0,-17-1 16,-1 18-16,18-17 0,-35 17 16,-1 0-1,1 17-15,0 18 16,17-17-16,18 17 0,0-17 15,0 0-15,36-1 16,-19 1-16,36 0 16,-18-18-16,1 0 0,17 0 15,-36-18 1,1 0-16,-18 1 16,0-19-16,-35 1 15,-1 0-15,-34 0 16,52 17-16,-17 18 0,0-18 15,17 18-15,36 0 16,17 18 0</inkml:trace>
  <inkml:trace contextRef="#ctx0" brushRef="#br0" timeOffset="62406.7446">22701 7567 0,'0'-88'16,"0"176"-16,-17-229 0,-1 88 0,-17-35 15,17 35-15,0 18 16,1 17-16,-1 0 0,1 18 16,17 18-16,-18 53 15,18-1-15,0 89 16,18-89-1,17 89-15,-18-88 16,54 52-16,-36-87 16,18 34-16,-35-35 15,17-17-15,-35 0 16</inkml:trace>
  <inkml:trace contextRef="#ctx0" brushRef="#br0" timeOffset="62545.6137">22525 7832 0,'0'0'16,"35"-18"-16,18 18 0,35-18 15,-35 18-15,53-17 16,-71 17-16,1 0 16,-1-18-16</inkml:trace>
  <inkml:trace contextRef="#ctx0" brushRef="#br2" timeOffset="69263.6496">24959 7267 0,'-18'-17'31,"1"-1"0,-19 18-31,1-18 16,-53 18-16,17 0 15,19 0-15,-19 0 0,-88 0 16,89 0-16,-1 0 16,-70 0-1,88 18-15,-35-18 16,70 18-16,-17-18 0,35 17 15,0 1 1,18 0 0,-18-1-1,0 1 1,17-1-16,-17 36 16,18-17-16,-18-1 15,18 0-15,-18 0 0,17 18 16,1-17-16,17 69 15,-35-34-15,35 35 16,-35-71-16,18 53 16,-18-52-16,18-1 15,-18-17-15,0-1 16,17-17-16,1 0 16,17-17-1,36-1-15,-36 18 16,71 0-16,17 0 15,-34 0-15,87 0 16,-88 0 0,106 0-16,-106 0 15,89-18-15,-107 1 16,54-1-16,-89 0 16,0 1-16,1-19 15,-54 1 1,0 18-16,-17-36 15,0 17-15,17 1 16,0-18-16,1 18 0,17-18 16,-35-88-16,35 70 15,-18-17-15,0-71 16,1 89-16,-19-18 16,1 52-16,17 19 15,1-19-15,-1 36 16,1 0-1,17 18 1,-18 0-16,0-1 16,1 1-1</inkml:trace>
  <inkml:trace contextRef="#ctx0" brushRef="#br2" timeOffset="69644.0392">25329 7056 0,'0'0'0,"-35"0"16,0 0-16,-36 17 15,36-17-15,-71 0 16,53 0-16,-17 18 16,-1-1-16,1-17 0,-36 53 15,71-35-15</inkml:trace>
  <inkml:trace contextRef="#ctx0" brushRef="#br2" timeOffset="71060.928">24130 7867 0,'0'0'0,"-18"-18"0,1 18 15,34 0 1,1 0-1,35 18 1,-18 0-16,71 35 16,-53-36-16,18 18 0,34 18 15,-34-35-15,17 17 16,-53-17 0,1-18-16,-36 18 15</inkml:trace>
  <inkml:trace contextRef="#ctx0" brushRef="#br2" timeOffset="71293.9603">24095 7549 0,'0'0'15,"17"18"1,54 35-1,-18 0-15,88 35 16,-70-35-16,70 35 16,-71-52-16,18-1 0,-35 0 15,53 18-15,-88-53 16,-1 18-16,1-18 16</inkml:trace>
  <inkml:trace contextRef="#ctx0" brushRef="#br2" timeOffset="71513.5448">24306 7444 0,'0'0'16,"53"35"-16,-17 0 0,69 36 15,-34-36-15,70 53 16,-70-35-16,70 35 15,-88-52 1,35 17-16,-53-36 16,0 1-16,-17-18 15</inkml:trace>
  <inkml:trace contextRef="#ctx0" brushRef="#br2" timeOffset="71706.0563">24642 7267 0,'17'18'0,"18"17"15,1 0-15,52 54 16,-35-36-16,53 35 16,-53-35-16,0 0 0,-18-1 15,35 19 1,-34-53-16,-19-1 15</inkml:trace>
  <inkml:trace contextRef="#ctx0" brushRef="#br2" timeOffset="71906.5036">24818 7250 0,'35'17'16,"-17"1"-16,52 52 15,-17-52-15,0 17 16,35 36 0,-52-53-16,-1 17 0,0-18 15,1 36-15</inkml:trace>
  <inkml:trace contextRef="#ctx0" brushRef="#br2" timeOffset="72079.14">25100 7091 0,'0'0'0,"18"35"15,35 36-15,-36-36 16,36 36 0,-17-36-16,16 18 15,-16-18-15,-19 0 16,1-35-16</inkml:trace>
  <inkml:trace contextRef="#ctx0" brushRef="#br0" timeOffset="78101.3665">18486 8749 0,'-18'0'0,"36"0"31,-1 0-15,1 0-16,-1 0 0,19 0 15,34 0-15,-17 0 16,71-18-16,-54 18 15,1 0-15,123-17 16,-71-1-16,160 0 16,-125 18-16,177-17 15,-158 17-15,193 0 16,-193 0-16,17 0 16,-18 0-16,18-18 15,18 18-15,229-18 16,-194 1-16,229-36 15,-229 18-15,229-18 16,-247 17-16,1 19 16,-1 17-16,194-18 0,-229 18 15,0 0-15,0 0 16,0 18-16,-35-18 0,18 17 16,105 1-16,-141 0 15,88-1-15,-158-17 16,-18 0-16,-71 0 15,-17 0-15,-18-17 0</inkml:trace>
  <inkml:trace contextRef="#ctx0" brushRef="#br0" timeOffset="78854.6047">19861 9260 0,'0'-17'15,"-35"-18"-15,17 17 16,-52-17-16,35 35 16,-36 0-1,36 17-15,-18 19 16,53-1-16,-18 18 15,36-36-15,17 54 16,0-53-16,36 34 16,-36-16-16,36-1 15,-54-17 1,-34-1-16,-1-17 16,-52 18-16,34 0 15,-34-1 1,52-17-16,1 0 0,17-35 15,35 17-15</inkml:trace>
  <inkml:trace contextRef="#ctx0" brushRef="#br0" timeOffset="78991.9652">20179 9454 0,'0'0'16,"18"18"-16,-18 53 15,0-18-15,0-18 0,0 35 16,0-34-16,17 17 15,1-36-15,17-34 16,-17-1-16</inkml:trace>
  <inkml:trace contextRef="#ctx0" brushRef="#br0" timeOffset="79113.9115">20108 9137 0,'0'0'15,"-17"0"-15,34 0 16,1 0 0</inkml:trace>
  <inkml:trace contextRef="#ctx0" brushRef="#br0" timeOffset="79385.634">20461 9349 0,'0'0'0,"18"17"0,17-17 16,-17 18-16,-1 0 15,1-18-15,0 35 16,-18-18-16,-18 19 16,0-19-16,-17 19 15,17-19-15,18 36 16,0-18-16,36 1 15,-1-19 1,0 1-16,53-18 16,-52 0-16,34 0 15</inkml:trace>
  <inkml:trace contextRef="#ctx0" brushRef="#br0" timeOffset="79654.1594">20973 9578 0,'0'0'15,"35"-18"-15,-17 1 0,17-1 16,-18 0-16,19 1 0,-1-19 16,-17 19-16,-18-1 15,-18 18-15,0 0 16,-17 0-16,0 53 15,0-35-15,35 17 16,0-17-16,0-1 0,35 1 16,-18 0-16,36-1 0,-17-17 15,70 0-15,-54 0 16</inkml:trace>
  <inkml:trace contextRef="#ctx0" brushRef="#br0" timeOffset="80253.8046">22472 9437 0,'-18'-18'15,"1"18"-15,-19-35 16,1 35-16,17 0 16,-34 0-16,34 0 15,-17 35 1,17-17-16,36 35 15,-18-36-15,35 1 0,35 17 16,-17-17-16,53-18 16,-53-18-16,18-17 15,-54 17 1,-17 1-16,0-19 0,0 19 16,-17-18-16,-54-36 15,36 53-15,0 1 16,-1-19-16,1 19 0,17 17 15,1-18-15,17 1 0,17 17 16,36 17 0,0-17-16</inkml:trace>
  <inkml:trace contextRef="#ctx0" brushRef="#br0" timeOffset="80481.9293">22772 8890 0,'0'0'16,"-18"-53"-16,1 18 0,-1 17 0,18 1 16,0 34-1,0 54-15,18-18 16,17 52 0,-18-34-16,36 53 15,-35-72-15,35 37 16,-35-54-16,17 18 15,-35-36-15</inkml:trace>
  <inkml:trace contextRef="#ctx0" brushRef="#br0" timeOffset="80610.1471">22772 9260 0,'0'0'15,"70"0"-15,-17 0 16,-17-17-16,69 17 15,-69 0-15,34 0 16,-52 0-16</inkml:trace>
  <inkml:trace contextRef="#ctx0" brushRef="#br1" timeOffset="86682.1778">24112 8908 0,'0'-18'16,"0"36"15,0 17-31,0 18 15,18 70-15,0-70 16,-18 106-16,0-88 16,17 52-16,1-52 15,-18-36-15,18 18 16,-18-36-16,17 19 16,1-36-16,-1 17 0,-17-34 0</inkml:trace>
  <inkml:trace contextRef="#ctx0" brushRef="#br1" timeOffset="87294.6831">24077 8837 0,'0'0'0,"18"0"16,35 0 0,0 18-1,-1-18-15,90 17 16,-54-17-16,0 0 0,0 0 16,124 0-16,-124 0 15,18-17-15,70 17 16,-17-18-1,-106 18-15,17 0 16,-52 18-16,0-1 16,-1 1-16,-17 0 15,-17-1-15,17 19 16,0-19-16,0 18 16,0 1-16,0-1 15,0 0-15,17 1 16,-17 17-16,0-1 0,18 72 15,0-54-15,-18-17 16,0 0-16,17-17 0,1 52 16,-18-53-16,0 36 15,0-54-15,-18 36 16,1-18-16,-19 1 16,19-36-16,-71 35 15,35-35-15,-88 18 16,35-18-16,-106 0 15,106 0 1,0 0-16,-17 0 16,17-18-16,0 18 0,36 0 15,17-18-15,17 18 0,1-17 16,35-1-16,0 0 0,18-17 16</inkml:trace>
  <inkml:trace contextRef="#ctx0" brushRef="#br1" timeOffset="87706.2477">24606 8890 0,'0'0'0,"0"-18"0,18 1 15,-36 17 1,-17 35 0,0 0-16,-36 53 15,36-35-15,0 0 0,-1-17 16,-17 52-16,18-71 16,17 36-16,18-35 15,18-18 1,17-18-16</inkml:trace>
  <inkml:trace contextRef="#ctx0" brushRef="#br1" timeOffset="87927.8367">24906 8890 0,'-18'18'16,"36"-36"-16,-53 53 0,-53 36 15,35-18-15,-71 70 16,71-35-16,-70 54 16,88-72-16,-18 18 15,35-52-15,0-19 16,36 1-16,-18-1 0,35-17 16,18-35-16</inkml:trace>
  <inkml:trace contextRef="#ctx0" brushRef="#br1" timeOffset="88139.8691">25083 9031 0,'0'0'15,"-89"88"-15,36-35 0,-17 0 16,-71 88-16,70-70 15,-52 52-15,70-70 16,0-18-16,35 1 16,-17 17-16,35-36 15</inkml:trace>
  <inkml:trace contextRef="#ctx0" brushRef="#br1" timeOffset="88349.9908">25224 9243 0,'-53'70'16,"106"-140"-16,-142 193 0,37-52 0,-19-18 16,0 17-16,-70 89 15,71-106-15,-18 53 16,70-89-16,0 19 15,36-19-15,0-34 16</inkml:trace>
  <inkml:trace contextRef="#ctx0" brushRef="#br1" timeOffset="88534.2215">25400 9437 0,'-53'70'15,"106"-140"-15,-141 193 0,-18-17 16,53-53-16,-53 71 16,71-89-16,17 18 15,1 0 1,34-53-16</inkml:trace>
  <inkml:trace contextRef="#ctx0" brushRef="#br1" timeOffset="88689.6363">25541 9648 0,'0'18'15,"0"0"-15,-53 35 16,36-18-16,-19 36 16,19-36-16,-19 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2:26:27.19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20461 12841 0,'-18'0'16,"36"0"15,0 0-15,-1 0-1,36 0-15,-35 0 16,0 0-16,52 0 16,1 0-1,-18 0-15,35 0 16,-35 0-16,0 0 0,0 0 15,-1 0-15,-16 0 16,17 18-16,0-18 0,52 17 16,-52-17-16,71 0 15,-54 0-15,89 0 16,-71 0 0,1 0-16,-1-17 0,88-1 15,-88 18-15,106 0 16,-105 0-16,16 0 15,1 0-15,88 0 16,-88 0-16,0 0 0,17 0 16,-17 18-16,123-18 15,-105 17-15,-18-17 0,17 0 16,-17 0-16,88 18 16,-106-18-16,71 0 15,-106 0-15,18 0 16,-19 18-16,-16-18 0,-1 0 15,0 0-15,-70 0 16,-18-18 0</inkml:trace>
  <inkml:trace contextRef="#ctx0" brushRef="#br0" timeOffset="12407.0363">24148 11606 0,'0'-17'0,"-18"17"16,-17 0 0,17 0-16,0 0 0,1 0 15,-1 0-15,-17 0 16,17 0-16,1 0 15,-54 0-15,53 0 16,-34-18-16,16 18 16,-17 0-16,0 0 0,-70-18 15,52 18-15,-52 0 16,52-17-16,1 17 16,-1 0-16,-35-18 15,53 18-15,18 0 0,-35 0 16,34 0-16,36 18 15,-17-18-15,-1 0 16,18 35-16,0-17 16,-18-1-1,18 1-15,0 0 0,0-1 16,18 19 0,-18 17-1,0-18-15,0 53 16,0-35-16,0 53 15,0-36-15,0-17 16,0 18-16,0 35 16,0-53-16,18 52 0,-1-69 15,-17-1-15,18 0 16,-18 0-16,0 18 16,0-35-16,0 17 0,0-17 15,0 0-15,18-1 16,-1-17-1,19 18 1,-19-18-16,18 17 0,1-17 16,-1 0-16,53 18 15,-35 0-15,18-1 16,-18 1-16,88 0 16,-53-1-16,0 1 0,0 0 15,18-18-15,123 17 16,-123-17-16,0 0 0,88-17 15,-106 17-15,18-18 16,-71 18-16,1-18 16,-1 18-16,0 0 15,-35-17-15,0-1 16,-17 18-16,-19-53 16,19 35-16,-19-34 15,1 16-15,0-17 0,-18-88 16,35 71-16,1-107 15,17 89 1,0 0-16,0 0 0,17-71 16,1 88-16,17-52 15,-35 70-15,18 0 16,0 18-16,-18 0 0,17-1 16,1-17-1,-1 53-15,-17-17 16,-17 17-1,-54 0-15,18 0 16,0 17-16,-105 1 16,87 0-16,-123 35 15,106-36-15,-18 1 16</inkml:trace>
  <inkml:trace contextRef="#ctx0" brushRef="#br0" timeOffset="31114.7277">23336 13776 0,'-35'18'15,"17"-1"-15,-17 36 16,17-18-16,-17 54 16,35-36-16,-17 35 15,17-35 1,0 35-16,0-53 15,35 0-15,-18-17 16,36-36-16,-17 1 16,52-54-16,-53 36 15,0-53 1,-17 52-16,-18-52 16,-18 53-16,-17-36 15,17 54-15,1-1 16,-1 1-16,1 17 0,-1 17 15,18 1 1</inkml:trace>
  <inkml:trace contextRef="#ctx0" brushRef="#br0" timeOffset="31281.1713">23777 14093 0,'18'18'0,"-36"-36"0,54 54 16,-19-36-1,1 17-15</inkml:trace>
  <inkml:trace contextRef="#ctx0" brushRef="#br0" timeOffset="31688.8555">24271 13741 0,'0'0'16,"0"35"-1,-18 36 1,1-19-16,-1 19 0,1 52 16,-1-70-16,18 0 15,0 0-15,18 0 0,-1-18 16,1 1-1,-1-19-15,19 1 0,-19 0 0,19-18 16,-1-36-16,0 19 16,-17-19-16,0 19 0,-18-54 15,-18 36-15,-35-18 16,18 35-16,-71 36 16,53 0-1</inkml:trace>
  <inkml:trace contextRef="#ctx0" brushRef="#br0" timeOffset="62229.5704">25665 12171 0,'17'0'15,"19"0"1,-1 0-16,18 0 16,-18 0-16,36 0 0,-19 17 15,19-17-15,52 0 16,-52 0-16,0 0 0,-18 0 16,-1 0-16,1 0 0,-17-17 15,17 17-15,-36-18 0,36 1 16,-53-1-1,-18 18 1</inkml:trace>
  <inkml:trace contextRef="#ctx0" brushRef="#br0" timeOffset="62641.5967">26264 11836 0,'-35'0'16,"0"17"-1,-53 19-15,35-1 16,-18-17-16,18 17 0,0 0 16,-70 18-16,70-18 15,18 1-15,-18-19 0,0 36 16,35-35-16,0 17 16,18-17-1,36 17-15,-1-17 16,0-1-16,18 1 0,0 0 15,18 17-15,70 0 16,-71-17-16,54 17 16,-71-17-16,-36-18 15</inkml:trace>
  <inkml:trace contextRef="#ctx0" brushRef="#br0" timeOffset="73764.7081">25506 14058 0,'17'0'31,"1"0"-31,0 0 16,17 18-16,0-18 16,71 17-16,-35-17 15,-1 0-15,1 0 0,88 0 16,-89 0-1,54 0-15,-89 0 16,0 0-16,0 0 0,-17 0 16,0-17-16,-1 17 0</inkml:trace>
  <inkml:trace contextRef="#ctx0" brushRef="#br0" timeOffset="76433.0588">25912 13794 0,'-36'17'15,"19"-17"-15,-36 36 16,35-19-16,-17 1 16,0-1-16,-18 1 15,17 0-15,-34 17 16,34-35-16,1 18 16,0-1-16,17 1 15,-17 0-15,17-18 0,18 17 0,0 1 16,0-1-1,18-17-15,17 18 16,1 0-16,16-1 16,-16 1-16,-1 0 15,0 17-15,36 18 16,-36-35-16,0 52 16,-17-52-16,0-1 0</inkml:trace>
  <inkml:trace contextRef="#ctx0" brushRef="#br0" timeOffset="83263.3941">23001 14799 0,'18'0'31,"52"35"-15,-17-35-16,88 18 16,-52 0-16,122-18 15,-87-18-15,158 0 16,-141 1-16,106-19 15,-159 19-15,0 17 16,18-18-16,-35 18 16,-71-18-16</inkml:trace>
</inkml:ink>
</file>

<file path=ppt/media/image1.png>
</file>

<file path=ppt/media/image2.pn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6189"/>
            <a:ext cx="56149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/>
              <a:t>Intersection over union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/>
              <a:t>Evaluating </a:t>
            </a:r>
            <a:r>
              <a:rPr lang="en-US" dirty="0"/>
              <a:t>object localization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5519939" y="4115719"/>
                <a:ext cx="332764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“Correct” if IoU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en-US" sz="2800" dirty="0"/>
                  <a:t> 0.5</a:t>
                </a: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9939" y="4115719"/>
                <a:ext cx="3327642" cy="523220"/>
              </a:xfrm>
              <a:prstGeom prst="rect">
                <a:avLst/>
              </a:prstGeom>
              <a:blipFill>
                <a:blip r:embed="rId2"/>
                <a:stretch>
                  <a:fillRect l="-3853" t="-10465" r="-2752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990" t="15066" r="18675" b="-165"/>
          <a:stretch/>
        </p:blipFill>
        <p:spPr>
          <a:xfrm>
            <a:off x="825125" y="1733550"/>
            <a:ext cx="2833529" cy="283648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78903" y="3544584"/>
            <a:ext cx="703475" cy="7397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1653435" y="3133073"/>
            <a:ext cx="841261" cy="998950"/>
          </a:xfrm>
          <a:prstGeom prst="rect">
            <a:avLst/>
          </a:prstGeom>
          <a:noFill/>
          <a:ln w="38100">
            <a:solidFill>
              <a:srgbClr val="6E31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E8A446F-897F-4B31-9CF2-2B0C43570FAD}"/>
                  </a:ext>
                </a:extLst>
              </p14:cNvPr>
              <p14:cNvContentPartPr/>
              <p14:nvPr/>
            </p14:nvContentPartPr>
            <p14:xfrm>
              <a:off x="1650960" y="1657440"/>
              <a:ext cx="9772920" cy="2622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E8A446F-897F-4B31-9CF2-2B0C43570FA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41600" y="1648080"/>
                <a:ext cx="9791640" cy="264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37D8803-B6DE-4DED-AA09-3A2F1E2C3752}"/>
                  </a:ext>
                </a:extLst>
              </p14:cNvPr>
              <p14:cNvContentPartPr/>
              <p14:nvPr/>
            </p14:nvContentPartPr>
            <p14:xfrm>
              <a:off x="7359480" y="4102200"/>
              <a:ext cx="2223000" cy="1251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37D8803-B6DE-4DED-AA09-3A2F1E2C37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50120" y="4092840"/>
                <a:ext cx="2241720" cy="12700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CB89DE7E-DE8F-4DF9-992A-9163C2304F1B}"/>
              </a:ext>
            </a:extLst>
          </p:cNvPr>
          <p:cNvSpPr txBox="1"/>
          <p:nvPr/>
        </p:nvSpPr>
        <p:spPr>
          <a:xfrm>
            <a:off x="326550" y="5877368"/>
            <a:ext cx="11550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More generally, </a:t>
            </a:r>
            <a:r>
              <a:rPr lang="en-US" sz="2800" dirty="0" err="1"/>
              <a:t>IoU</a:t>
            </a:r>
            <a:r>
              <a:rPr lang="en-US" sz="2800" dirty="0"/>
              <a:t> is a measure of the overlap between two bounding boxes.</a:t>
            </a:r>
          </a:p>
        </p:txBody>
      </p:sp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26" grpId="0" animBg="1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5591</TotalTime>
  <Words>33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Century Schoolbook</vt:lpstr>
      <vt:lpstr>Office Theme</vt:lpstr>
      <vt:lpstr>Object Detection</vt:lpstr>
      <vt:lpstr>Evaluating object localization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200</cp:revision>
  <dcterms:created xsi:type="dcterms:W3CDTF">2017-07-10T20:19:53Z</dcterms:created>
  <dcterms:modified xsi:type="dcterms:W3CDTF">2017-10-22T22:31:35Z</dcterms:modified>
</cp:coreProperties>
</file>

<file path=docProps/thumbnail.jpeg>
</file>